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6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2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3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3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6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4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87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4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6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0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A6CCC-442B-874F-9C8C-B872821FBAA9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B0A1-F4A0-EA45-AB37-8FC036F76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80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</p:spTree>
    <p:extLst>
      <p:ext uri="{BB962C8B-B14F-4D97-AF65-F5344CB8AC3E}">
        <p14:creationId xmlns:p14="http://schemas.microsoft.com/office/powerpoint/2010/main" val="54751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4C56F-B5DB-594A-B1D2-7F9215785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00" y="460169"/>
            <a:ext cx="3958441" cy="593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CEFB9-8B76-9A4E-886C-DE4B510E7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40" y="1419431"/>
            <a:ext cx="5359400" cy="497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ED18A-D26E-7045-9D34-8A8B16B6EA90}"/>
              </a:ext>
            </a:extLst>
          </p:cNvPr>
          <p:cNvSpPr txBox="1"/>
          <p:nvPr/>
        </p:nvSpPr>
        <p:spPr>
          <a:xfrm>
            <a:off x="10070106" y="6418162"/>
            <a:ext cx="1282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solidFill>
                  <a:schemeClr val="tx2">
                    <a:lumMod val="75000"/>
                  </a:schemeClr>
                </a:solidFill>
                <a:latin typeface="Aller" panose="02000503030000020004" pitchFamily="2" charset="77"/>
              </a:rPr>
              <a:t>heerdeopinsta</a:t>
            </a:r>
            <a:endParaRPr lang="en-US" sz="1000" dirty="0">
              <a:solidFill>
                <a:schemeClr val="tx2">
                  <a:lumMod val="75000"/>
                </a:schemeClr>
              </a:solidFill>
              <a:latin typeface="Alle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549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56348-F8A3-F349-B4DE-10D4B0297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5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226" y="791565"/>
            <a:ext cx="9377548" cy="52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2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99F74-E241-E844-80B7-1E63A240C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6538" y="646966"/>
            <a:ext cx="7578924" cy="556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4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05251-EC00-1041-B4D2-98BFFF4B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6" y="805543"/>
            <a:ext cx="7119257" cy="4746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3B648-F48C-3F4E-9EB2-5CB1CA925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02292" y="3464359"/>
            <a:ext cx="4158343" cy="300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9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</p:spTree>
    <p:extLst>
      <p:ext uri="{BB962C8B-B14F-4D97-AF65-F5344CB8AC3E}">
        <p14:creationId xmlns:p14="http://schemas.microsoft.com/office/powerpoint/2010/main" val="176407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811BC-9529-5A47-8047-45B853C1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707571"/>
            <a:ext cx="7286172" cy="54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0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E7FFC-8236-A445-B5CC-20BD83A44314}"/>
              </a:ext>
            </a:extLst>
          </p:cNvPr>
          <p:cNvSpPr txBox="1"/>
          <p:nvPr/>
        </p:nvSpPr>
        <p:spPr>
          <a:xfrm>
            <a:off x="10402784" y="106878"/>
            <a:ext cx="165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al wat?</a:t>
            </a:r>
          </a:p>
        </p:txBody>
      </p:sp>
    </p:spTree>
    <p:extLst>
      <p:ext uri="{BB962C8B-B14F-4D97-AF65-F5344CB8AC3E}">
        <p14:creationId xmlns:p14="http://schemas.microsoft.com/office/powerpoint/2010/main" val="3431012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41</Words>
  <Application>Microsoft Macintosh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Aller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Jaap Cramer</dc:creator>
  <cp:lastModifiedBy>Jaap Cramer</cp:lastModifiedBy>
  <cp:revision>5</cp:revision>
  <dcterms:created xsi:type="dcterms:W3CDTF">2020-11-27T12:11:26Z</dcterms:created>
  <dcterms:modified xsi:type="dcterms:W3CDTF">2020-11-27T14:13:40Z</dcterms:modified>
</cp:coreProperties>
</file>